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1" r:id="rId3"/>
    <p:sldId id="313" r:id="rId4"/>
    <p:sldId id="312" r:id="rId5"/>
    <p:sldId id="318" r:id="rId6"/>
    <p:sldId id="317" r:id="rId7"/>
    <p:sldId id="316" r:id="rId8"/>
    <p:sldId id="315" r:id="rId9"/>
    <p:sldId id="320" r:id="rId10"/>
    <p:sldId id="319" r:id="rId11"/>
    <p:sldId id="314" r:id="rId12"/>
    <p:sldId id="321" r:id="rId13"/>
    <p:sldId id="322" r:id="rId14"/>
    <p:sldId id="323" r:id="rId15"/>
    <p:sldId id="326" r:id="rId16"/>
    <p:sldId id="325" r:id="rId17"/>
    <p:sldId id="324" r:id="rId18"/>
    <p:sldId id="329" r:id="rId19"/>
    <p:sldId id="328" r:id="rId20"/>
    <p:sldId id="331" r:id="rId21"/>
    <p:sldId id="330" r:id="rId22"/>
    <p:sldId id="332" r:id="rId23"/>
    <p:sldId id="327" r:id="rId24"/>
    <p:sldId id="333" r:id="rId2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27-2-2017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27-2-2017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6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7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488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8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16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7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8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2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1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5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27-2-2017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9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http://www.gelreijsselstreek.com/media/documents/Basis-Kennis-Stikstofbemesting.pdf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b="1" i="1" dirty="0" smtClean="0"/>
              <a:t>Bodem</a:t>
            </a:r>
            <a:endParaRPr lang="nl-NL" sz="27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57" y="1628800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3287"/>
            <a:ext cx="2308949" cy="232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44" y="4077072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89" y="1663521"/>
            <a:ext cx="2304256" cy="23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9" y="441952"/>
            <a:ext cx="2657846" cy="98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31</a:t>
            </a:r>
            <a:br>
              <a:rPr lang="nl-NL" sz="2700" i="1" dirty="0" smtClean="0"/>
            </a:br>
            <a:r>
              <a:rPr lang="nl-NL" sz="2700" i="1" dirty="0" smtClean="0"/>
              <a:t>Fosfaat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06" y="1484784"/>
            <a:ext cx="509076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06" y="4869160"/>
            <a:ext cx="4781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54" y="6276951"/>
            <a:ext cx="2068433" cy="4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44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31</a:t>
            </a:r>
            <a:br>
              <a:rPr lang="nl-NL" sz="2700" i="1" dirty="0" smtClean="0"/>
            </a:br>
            <a:r>
              <a:rPr lang="nl-NL" sz="2700" i="1" dirty="0" smtClean="0"/>
              <a:t>Fosfaat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18791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5187914" cy="18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54956"/>
            <a:ext cx="1697732" cy="79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860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31</a:t>
            </a:r>
            <a:br>
              <a:rPr lang="nl-NL" sz="2700" i="1" dirty="0" smtClean="0"/>
            </a:br>
            <a:r>
              <a:rPr lang="nl-NL" sz="2700" i="1" dirty="0" smtClean="0"/>
              <a:t>Fosfaat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862081" cy="20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51" y="3897853"/>
            <a:ext cx="5847561" cy="295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22" y="2711838"/>
            <a:ext cx="2932109" cy="67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04" y="6093296"/>
            <a:ext cx="3539453" cy="64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0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31</a:t>
            </a:r>
            <a:br>
              <a:rPr lang="nl-NL" sz="2700" i="1" dirty="0" smtClean="0"/>
            </a:br>
            <a:r>
              <a:rPr lang="nl-NL" sz="2700" i="1" dirty="0" smtClean="0"/>
              <a:t>Fosfaat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449609" cy="319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5184"/>
            <a:ext cx="2050034" cy="43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6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31</a:t>
            </a:r>
            <a:br>
              <a:rPr lang="nl-NL" sz="2700" i="1" dirty="0" smtClean="0"/>
            </a:br>
            <a:r>
              <a:rPr lang="nl-NL" sz="2700" i="1" dirty="0" smtClean="0"/>
              <a:t>Fosfaat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542089" cy="244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281488"/>
            <a:ext cx="5542089" cy="209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4" y="179153"/>
            <a:ext cx="3592516" cy="11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6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31</a:t>
            </a:r>
            <a:br>
              <a:rPr lang="nl-NL" sz="2700" i="1" dirty="0" smtClean="0"/>
            </a:br>
            <a:r>
              <a:rPr lang="nl-NL" sz="2700" i="1" dirty="0" smtClean="0"/>
              <a:t>Fosfaat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092329" cy="187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6092329" cy="22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220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32</a:t>
            </a:r>
            <a:br>
              <a:rPr lang="nl-NL" sz="2700" i="1" dirty="0" smtClean="0"/>
            </a:br>
            <a:r>
              <a:rPr lang="nl-NL" sz="2700" i="1" dirty="0" smtClean="0"/>
              <a:t>Zware metalen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00" y="1484784"/>
            <a:ext cx="5460175" cy="47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186917"/>
            <a:ext cx="42767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" y="186917"/>
            <a:ext cx="43148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0" y="1129892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50" y="186917"/>
            <a:ext cx="4162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7" y="2924944"/>
            <a:ext cx="8242470" cy="25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220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33</a:t>
            </a:r>
            <a:br>
              <a:rPr lang="nl-NL" sz="2700" i="1" dirty="0" smtClean="0"/>
            </a:br>
            <a:r>
              <a:rPr lang="nl-NL" sz="2700" i="1" dirty="0" smtClean="0"/>
              <a:t>Oppervlaktewatervervuiling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4365"/>
            <a:ext cx="55331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76" y="3131573"/>
            <a:ext cx="5518626" cy="7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56" y="4149080"/>
            <a:ext cx="5504546" cy="216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29" y="0"/>
            <a:ext cx="5400600" cy="19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13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33</a:t>
            </a:r>
            <a:br>
              <a:rPr lang="nl-NL" sz="2700" i="1" dirty="0" smtClean="0"/>
            </a:br>
            <a:r>
              <a:rPr lang="nl-NL" sz="2700" i="1" dirty="0" smtClean="0"/>
              <a:t>Oppervlaktewatervervuiling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174433" cy="87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852936"/>
            <a:ext cx="6174433" cy="379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27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33</a:t>
            </a:r>
            <a:br>
              <a:rPr lang="nl-NL" sz="2700" i="1" dirty="0" smtClean="0"/>
            </a:br>
            <a:r>
              <a:rPr lang="nl-NL" sz="2700" i="1" dirty="0" smtClean="0"/>
              <a:t>Oppervlaktewatervervuiling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617339" cy="177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51" y="3573016"/>
            <a:ext cx="5574898" cy="8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48" y="4797152"/>
            <a:ext cx="4277437" cy="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527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9" y="1599882"/>
            <a:ext cx="5217607" cy="471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007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34</a:t>
            </a:r>
            <a:br>
              <a:rPr lang="nl-NL" sz="2700" i="1" dirty="0" smtClean="0"/>
            </a:br>
            <a:r>
              <a:rPr lang="nl-NL" sz="2700" i="1" dirty="0" smtClean="0"/>
              <a:t>Bodem- en gewasbescherming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3624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66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35</a:t>
            </a:r>
            <a:br>
              <a:rPr lang="nl-NL" sz="2700" i="1" dirty="0" smtClean="0"/>
            </a:br>
            <a:r>
              <a:rPr lang="nl-NL" sz="2700" i="1" dirty="0" smtClean="0"/>
              <a:t>Compost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9274"/>
            <a:ext cx="5762837" cy="40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90875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21288"/>
            <a:ext cx="4364697" cy="63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665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37</a:t>
            </a:r>
            <a:br>
              <a:rPr lang="nl-NL" sz="2700" i="1" dirty="0" smtClean="0"/>
            </a:br>
            <a:r>
              <a:rPr lang="nl-NL" sz="2700" i="1" dirty="0" smtClean="0"/>
              <a:t>Kalk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5934185" cy="37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562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37</a:t>
            </a:r>
            <a:br>
              <a:rPr lang="nl-NL" sz="2700" i="1" dirty="0" smtClean="0"/>
            </a:br>
            <a:r>
              <a:rPr lang="nl-NL" sz="2700" i="1" dirty="0" smtClean="0"/>
              <a:t>Kalk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285929" cy="228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28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39</a:t>
            </a:r>
            <a:br>
              <a:rPr lang="nl-NL" sz="2700" i="1" dirty="0" smtClean="0"/>
            </a:br>
            <a:endParaRPr lang="nl-NL" sz="2700" i="1" dirty="0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5096864" cy="16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111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19702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447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32" y="2348880"/>
            <a:ext cx="4429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8" y="3068960"/>
            <a:ext cx="4505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4305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" y="5085184"/>
            <a:ext cx="6374143" cy="12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" y="5040619"/>
            <a:ext cx="6321034" cy="18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9" y="175040"/>
            <a:ext cx="5381017" cy="36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49" y="4078759"/>
            <a:ext cx="520589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6" y="2096512"/>
            <a:ext cx="79724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62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79" y="1545612"/>
            <a:ext cx="45243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80" y="2420888"/>
            <a:ext cx="45243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11" y="3832870"/>
            <a:ext cx="45624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04248" y="2002006"/>
            <a:ext cx="148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Stikstof 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04249" y="531877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nitraat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662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524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45" y="4725144"/>
            <a:ext cx="4495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menigvuldigen 4"/>
          <p:cNvSpPr/>
          <p:nvPr/>
        </p:nvSpPr>
        <p:spPr>
          <a:xfrm>
            <a:off x="1944937" y="3212976"/>
            <a:ext cx="360040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46" y="3789040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944937" y="6165304"/>
            <a:ext cx="370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Dan zal het vervluchtigen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451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038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4533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0180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1" y="1990303"/>
            <a:ext cx="87725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72" y="4697874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1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276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98603"/>
            <a:ext cx="274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51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30</a:t>
            </a:r>
            <a:br>
              <a:rPr lang="nl-NL" sz="2700" i="1" dirty="0" smtClean="0"/>
            </a:br>
            <a:r>
              <a:rPr lang="nl-NL" sz="2700" i="1" dirty="0" smtClean="0"/>
              <a:t>Stikstof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10" y="162880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40" y="620688"/>
            <a:ext cx="4717990" cy="594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1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Hoofdstuk 31</a:t>
            </a:r>
            <a:br>
              <a:rPr lang="nl-NL" sz="2700" i="1" dirty="0" smtClean="0"/>
            </a:br>
            <a:r>
              <a:rPr lang="nl-NL" sz="2700" i="1" dirty="0" smtClean="0"/>
              <a:t>Fosfaat in de bodem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200800" cy="1944216"/>
          </a:xfrm>
        </p:spPr>
        <p:txBody>
          <a:bodyPr>
            <a:normAutofit/>
          </a:bodyPr>
          <a:lstStyle/>
          <a:p>
            <a:pPr algn="ctr"/>
            <a:endParaRPr lang="nl-NL" sz="2000" dirty="0"/>
          </a:p>
        </p:txBody>
      </p:sp>
      <p:sp>
        <p:nvSpPr>
          <p:cNvPr id="4" name="AutoShape 4" descr="Afbeeldingsresultaat voor ademhaling zuurstof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47053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44577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58" y="4869160"/>
            <a:ext cx="441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030" y="2760537"/>
            <a:ext cx="305981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644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3749</TotalTime>
  <Words>78</Words>
  <Application>Microsoft Office PowerPoint</Application>
  <PresentationFormat>Diavoorstelling (4:3)</PresentationFormat>
  <Paragraphs>51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Bodem</vt:lpstr>
      <vt:lpstr>Hoofdstuk 30 Stikstof in de bodem</vt:lpstr>
      <vt:lpstr>Hoofdstuk 30 Stikstof in de bodem</vt:lpstr>
      <vt:lpstr>Hoofdstuk 30 Stikstof in de bodem</vt:lpstr>
      <vt:lpstr>Hoofdstuk 30 Stikstof in de bodem</vt:lpstr>
      <vt:lpstr>Hoofdstuk 30 Stikstof in de bodem</vt:lpstr>
      <vt:lpstr>Hoofdstuk 30 Stikstof in de bodem</vt:lpstr>
      <vt:lpstr>Hoofdstuk 30 Stikstof in de bodem</vt:lpstr>
      <vt:lpstr>Hoofdstuk 31 Fosfaat in de bodem</vt:lpstr>
      <vt:lpstr>Hoofdstuk 31 Fosfaat in de bodem</vt:lpstr>
      <vt:lpstr>Hoofdstuk 31 Fosfaat in de bodem</vt:lpstr>
      <vt:lpstr>Hoofdstuk 31 Fosfaat in de bodem</vt:lpstr>
      <vt:lpstr>Hoofdstuk 31 Fosfaat in de bodem</vt:lpstr>
      <vt:lpstr>Hoofdstuk 31 Fosfaat in de bodem</vt:lpstr>
      <vt:lpstr>Hoofdstuk 31 Fosfaat in de bodem</vt:lpstr>
      <vt:lpstr>Hoofdstuk 32 Zware metalen in de bodem</vt:lpstr>
      <vt:lpstr>Hoofdstuk 33 Oppervlaktewatervervuiling</vt:lpstr>
      <vt:lpstr>Hoofdstuk 33 Oppervlaktewatervervuiling</vt:lpstr>
      <vt:lpstr>Hoofdstuk 33 Oppervlaktewatervervuiling</vt:lpstr>
      <vt:lpstr>Hoofdstuk 34 Bodem- en gewasbescherming</vt:lpstr>
      <vt:lpstr>Hoofdstuk 35 Compost</vt:lpstr>
      <vt:lpstr>Hoofdstuk 37 Kalk in de bodem</vt:lpstr>
      <vt:lpstr>Hoofdstuk 37 Kalk in de bodem</vt:lpstr>
      <vt:lpstr>Hoofdstuk 39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558</cp:revision>
  <cp:lastPrinted>2012-05-22T10:37:28Z</cp:lastPrinted>
  <dcterms:created xsi:type="dcterms:W3CDTF">2008-03-20T23:08:22Z</dcterms:created>
  <dcterms:modified xsi:type="dcterms:W3CDTF">2017-02-27T17:37:47Z</dcterms:modified>
</cp:coreProperties>
</file>